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87A53-ADDF-4F88-B263-F050F91FF09A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5E1E0-93B1-4A61-8BF4-B198B5E63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502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87A53-ADDF-4F88-B263-F050F91FF09A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5E1E0-93B1-4A61-8BF4-B198B5E63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537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87A53-ADDF-4F88-B263-F050F91FF09A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5E1E0-93B1-4A61-8BF4-B198B5E63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238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87A53-ADDF-4F88-B263-F050F91FF09A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5E1E0-93B1-4A61-8BF4-B198B5E63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423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87A53-ADDF-4F88-B263-F050F91FF09A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5E1E0-93B1-4A61-8BF4-B198B5E63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745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87A53-ADDF-4F88-B263-F050F91FF09A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5E1E0-93B1-4A61-8BF4-B198B5E63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203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87A53-ADDF-4F88-B263-F050F91FF09A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5E1E0-93B1-4A61-8BF4-B198B5E63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793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87A53-ADDF-4F88-B263-F050F91FF09A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5E1E0-93B1-4A61-8BF4-B198B5E63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645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87A53-ADDF-4F88-B263-F050F91FF09A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5E1E0-93B1-4A61-8BF4-B198B5E63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910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87A53-ADDF-4F88-B263-F050F91FF09A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5E1E0-93B1-4A61-8BF4-B198B5E63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842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87A53-ADDF-4F88-B263-F050F91FF09A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5E1E0-93B1-4A61-8BF4-B198B5E63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24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B87A53-ADDF-4F88-B263-F050F91FF09A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95E1E0-93B1-4A61-8BF4-B198B5E63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324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WMF"/><Relationship Id="rId7" Type="http://schemas.openxmlformats.org/officeDocument/2006/relationships/image" Target="../media/image6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WMF"/><Relationship Id="rId4" Type="http://schemas.openxmlformats.org/officeDocument/2006/relationships/image" Target="../media/image3.WMF"/><Relationship Id="rId9" Type="http://schemas.openxmlformats.org/officeDocument/2006/relationships/image" Target="../media/image8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7" Type="http://schemas.openxmlformats.org/officeDocument/2006/relationships/image" Target="../media/image14.png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jpeg"/><Relationship Id="rId3" Type="http://schemas.openxmlformats.org/officeDocument/2006/relationships/image" Target="../media/image16.WMF"/><Relationship Id="rId7" Type="http://schemas.openxmlformats.org/officeDocument/2006/relationships/image" Target="../media/image20.jpg"/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jpeg"/><Relationship Id="rId5" Type="http://schemas.openxmlformats.org/officeDocument/2006/relationships/image" Target="../media/image18.jpg"/><Relationship Id="rId4" Type="http://schemas.openxmlformats.org/officeDocument/2006/relationships/image" Target="../media/image17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g"/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 </a:t>
            </a:r>
            <a:r>
              <a:rPr lang="en-US" smtClean="0"/>
              <a:t>Vêtements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009" y="4176250"/>
            <a:ext cx="2043065" cy="1634150"/>
          </a:xfrm>
        </p:spPr>
      </p:pic>
      <p:pic>
        <p:nvPicPr>
          <p:cNvPr id="7" name="Content Placeholder 6"/>
          <p:cNvPicPr>
            <a:picLocks noGrp="1" noChangeAspect="1"/>
          </p:cNvPicPr>
          <p:nvPr>
            <p:ph sz="half" idx="429496729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0108" y="2013905"/>
            <a:ext cx="1657350" cy="1803400"/>
          </a:xfr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7078" y="1832512"/>
            <a:ext cx="1138428" cy="181599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3837" y="3903433"/>
            <a:ext cx="1784909" cy="1805026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0452" y="4316605"/>
            <a:ext cx="1714500" cy="171450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8871" y="4605240"/>
            <a:ext cx="1627632" cy="1821485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4211" y="2095533"/>
            <a:ext cx="2102224" cy="178805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8746" y="1638783"/>
            <a:ext cx="2381250" cy="2381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254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4623" y="2350775"/>
            <a:ext cx="1613916" cy="1429207"/>
          </a:xfr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4445" y="2430327"/>
            <a:ext cx="1995221" cy="127010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3537" y="4059907"/>
            <a:ext cx="1952244" cy="198699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265" y="2350775"/>
            <a:ext cx="1123798" cy="178856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265" y="4432254"/>
            <a:ext cx="1459382" cy="179131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9648" y="4139341"/>
            <a:ext cx="2385405" cy="2417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8203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990" y="2176393"/>
            <a:ext cx="1820570" cy="1476756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219" y="4468350"/>
            <a:ext cx="1804111" cy="142829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8089" y="4468350"/>
            <a:ext cx="1893683" cy="148476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2149" y="2103437"/>
            <a:ext cx="3021704" cy="2280621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3001" y="4796807"/>
            <a:ext cx="1783655" cy="173736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395" y="2025270"/>
            <a:ext cx="3567594" cy="2108498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6227" y="4546517"/>
            <a:ext cx="1972318" cy="1676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7073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2727" y="2031897"/>
            <a:ext cx="2895600" cy="4089400"/>
          </a:xfr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1814" y="2592593"/>
            <a:ext cx="4445000" cy="3349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43383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2</Words>
  <Application>Microsoft Office PowerPoint</Application>
  <PresentationFormat>Widescreen</PresentationFormat>
  <Paragraphs>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Les Vêtements</vt:lpstr>
      <vt:lpstr>PowerPoint Presentation</vt:lpstr>
      <vt:lpstr>PowerPoint Presentation</vt:lpstr>
      <vt:lpstr>PowerPoint Presentation</vt:lpstr>
    </vt:vector>
  </TitlesOfParts>
  <Company>WTPS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Vetêments</dc:title>
  <dc:creator>Patricia Cedrone</dc:creator>
  <cp:lastModifiedBy>Patricia Cedrone</cp:lastModifiedBy>
  <cp:revision>15</cp:revision>
  <dcterms:created xsi:type="dcterms:W3CDTF">2014-09-23T15:28:05Z</dcterms:created>
  <dcterms:modified xsi:type="dcterms:W3CDTF">2015-09-28T20:32:37Z</dcterms:modified>
</cp:coreProperties>
</file>