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4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9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4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7A53-ADDF-4F88-B263-F050F91FF09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5E1E0-93B1-4A61-8BF4-B198B5E6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WMF"/><Relationship Id="rId7" Type="http://schemas.openxmlformats.org/officeDocument/2006/relationships/image" Target="../media/image20.jp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smtClean="0"/>
              <a:t>Vêtements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09" y="4176250"/>
            <a:ext cx="2043065" cy="163415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08" y="2013905"/>
            <a:ext cx="1657350" cy="18034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78" y="1832512"/>
            <a:ext cx="1138428" cy="18159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837" y="3903433"/>
            <a:ext cx="1784909" cy="18050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452" y="4316605"/>
            <a:ext cx="1714500" cy="1714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871" y="4605240"/>
            <a:ext cx="1627632" cy="18214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211" y="2095533"/>
            <a:ext cx="2102224" cy="17880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746" y="1638783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23" y="2350775"/>
            <a:ext cx="1613916" cy="142920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445" y="2430327"/>
            <a:ext cx="1995221" cy="12701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37" y="4059907"/>
            <a:ext cx="1952244" cy="1986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65" y="2350775"/>
            <a:ext cx="1123798" cy="17885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65" y="4432254"/>
            <a:ext cx="1459382" cy="1791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48" y="4139341"/>
            <a:ext cx="2385405" cy="241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2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" y="2176393"/>
            <a:ext cx="1820570" cy="14767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19" y="4468350"/>
            <a:ext cx="1804111" cy="14282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089" y="4468350"/>
            <a:ext cx="1893683" cy="14847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149" y="2103437"/>
            <a:ext cx="3021704" cy="22806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001" y="4796807"/>
            <a:ext cx="1783655" cy="17373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95" y="2025270"/>
            <a:ext cx="3567594" cy="21084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227" y="4546517"/>
            <a:ext cx="1972318" cy="167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27" y="2031897"/>
            <a:ext cx="2895600" cy="40894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814" y="2592593"/>
            <a:ext cx="4445000" cy="334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3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Vêtements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Vetêments</dc:title>
  <dc:creator>Patricia Cedrone</dc:creator>
  <cp:lastModifiedBy>Patricia Cedrone</cp:lastModifiedBy>
  <cp:revision>15</cp:revision>
  <dcterms:created xsi:type="dcterms:W3CDTF">2014-09-23T15:28:05Z</dcterms:created>
  <dcterms:modified xsi:type="dcterms:W3CDTF">2015-09-28T20:32:37Z</dcterms:modified>
</cp:coreProperties>
</file>